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A29FD-2CA6-4B19-BE2C-2D50C3754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7E5169-60C3-4C74-B279-459501682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7D7DE-85A5-4EB0-9857-9483EDB5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A7F9E2-4FB0-48AF-9091-6FF9B1E9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179688-4F56-4EAF-BBC7-A1C66E45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40E55-FA01-4EEB-8F50-F355AC95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A3FC36-4179-4124-B38E-41357CFDA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9F0450-13D0-43F1-A42C-D8242B05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D30EF-83B9-4D20-847C-42A76811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9C6B6E-741B-443C-A804-70EEED4C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39DE8B-2A2E-410F-A6A1-29A58BC47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008432-4B58-488B-B199-B02537F04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E3A620-D22B-418E-9906-66D3A86C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04261-7A65-443A-8FB5-0181A0FD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D87C9-ACFB-4937-8F7C-A9AA55EF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285E7-E06D-4312-80E8-9291F509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C2E5FF-A42F-4116-854B-A0117C844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83672-66F2-41DF-BD9A-8317223E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EF8E75-71C5-43A7-8CA0-6D32E33E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F6349-AB58-4C3C-8603-40331183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EF9FB-56A8-42A6-BEA7-99B7106C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E05975-4BA6-429E-B3F3-1BD6FDC9B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F14CE-CF0B-4F31-A792-2CC33984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06B98-CA75-4440-B742-DCFD87B7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BDBF38-CA2D-4569-9360-84AD1502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0598D-CA0B-4F8D-99DC-436C9D57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1A6DF-2D97-4AD5-9750-CEA45C6ED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6AEB22-550A-4A35-8FC8-E2EE1D7C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773966-3A16-406F-BD60-C47B31BF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289FF1-3F4B-4F22-ACD5-CD85C08F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34FF2B-1E13-41D6-B61B-C0F564A4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2ACE1-D884-48DB-BC72-6952B50C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2A2B10-2B9A-473C-BF3D-82CFFD20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982DC1-8DE6-461A-9C50-E89079B05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2E0DB2-55DB-4ECE-99F0-C44B15AD9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9138F7-3D00-4BEB-AFB9-8AB0749AE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14AFB7-50DA-43E2-92F9-3E6FC8A2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9F64D0-2EF6-4DA0-871F-F6B47610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C40B70-DC70-45EF-8B2A-DBA673F0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850B3-F451-43E3-A1F2-3C3AA055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96B445-35FF-4066-9F47-ADE3C80D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07AE79-A74E-4F44-A8BA-AEEF19AA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7F33EA-5036-4616-A342-6140ADE0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932EF-5C4C-46E7-9CCC-3811A33D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FC2ADC-A5DA-4DA7-B202-8F48CD07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922B4F-5DE3-4E69-BBA9-B8DE3AE5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B07DE-390F-4155-9DB3-DD0B50B4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D0A696-F5DC-4FBF-A904-63482CB9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63870A-FE66-46F9-AF38-AC74B64A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5F10B-CD37-4243-98F1-DF1F8CA5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89E24D-F33B-49AB-B7FC-3ED5CD31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A674E-A6BD-4C3F-AF6F-B69E19BE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0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04B04-EF06-456D-B4AA-F8B35634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0B7938-1620-4925-943D-E6ED37E0A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440DC7-F6F7-4DE6-BF14-E36C2B5B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6A33F2-D7EC-405C-9A95-8ED7C383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4DA69F-A210-4D02-9013-644C0805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A736C5-6DF0-4C50-A635-6F93D005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2870D6-D86D-49FD-9A16-3590FFFE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2739D5-2668-4E2E-B4FF-B66228D1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D6D404-AE94-48A3-B8C8-B67098EE9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BE86-6791-4E6E-8204-94EBDDF736A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F1348-BBBB-4BDD-82D2-7A871945D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EC194A-FADC-4822-9701-98EF0F3F9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ABCC-918C-4364-BD4C-5D8C7607D6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HEb6bo1CiOs" TargetMode="External"/><Relationship Id="rId5" Type="http://schemas.openxmlformats.org/officeDocument/2006/relationships/hyperlink" Target="https://www.educacionsexualintegral.org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rec/share/_pBUMLDM3HJIbNLjymTOHY86NYvmT6a80CJI_PEOzkxPk7WRF5nZhrSgUaI-GkS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8F50373-B94F-47E8-ACCA-20C42466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7392" y="268724"/>
            <a:ext cx="4805691" cy="1509390"/>
          </a:xfrm>
        </p:spPr>
        <p:txBody>
          <a:bodyPr anchor="b">
            <a:normAutofit/>
          </a:bodyPr>
          <a:lstStyle/>
          <a:p>
            <a:pPr algn="l"/>
            <a:r>
              <a:rPr lang="es-CL" sz="1800" b="1" dirty="0">
                <a:solidFill>
                  <a:srgbClr val="000000"/>
                </a:solidFill>
              </a:rPr>
              <a:t>Queridas familias </a:t>
            </a:r>
            <a:r>
              <a:rPr lang="es-CL" sz="1800" b="1" dirty="0" err="1">
                <a:solidFill>
                  <a:srgbClr val="000000"/>
                </a:solidFill>
              </a:rPr>
              <a:t>thomasmorinas</a:t>
            </a:r>
            <a:r>
              <a:rPr lang="es-CL" sz="1800" dirty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s-CL" sz="1800" dirty="0">
                <a:solidFill>
                  <a:srgbClr val="000000"/>
                </a:solidFill>
              </a:rPr>
              <a:t>Luego de la charla de Daniel Seguel, del Centro de educación sexual integral CESI, nos enviaron gratuitamente, acceso al material para las familias en temas de afectividad y sexualidad.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FBF60D-808C-4EDF-8394-43A7D54D9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08" t="16231" r="21417" b="24592"/>
          <a:stretch/>
        </p:blipFill>
        <p:spPr>
          <a:xfrm>
            <a:off x="10704176" y="137197"/>
            <a:ext cx="1306731" cy="154423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64ACC6-5E45-49D6-B950-AB69BFDEA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17" t="35842" r="61166" b="21077"/>
          <a:stretch/>
        </p:blipFill>
        <p:spPr>
          <a:xfrm>
            <a:off x="132080" y="1614810"/>
            <a:ext cx="4399002" cy="455231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98686D1-2A09-4D76-BFF6-69DBE79FA4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931778" y="2197894"/>
            <a:ext cx="6128142" cy="1231106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ingresar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solo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ingresar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 de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https://www.educacionsexualintegral.org/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8992padres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Clave: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8992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25DE1D-9840-41B4-93B1-266EE960415B}"/>
              </a:ext>
            </a:extLst>
          </p:cNvPr>
          <p:cNvSpPr txBox="1"/>
          <p:nvPr/>
        </p:nvSpPr>
        <p:spPr>
          <a:xfrm>
            <a:off x="6421721" y="3976008"/>
            <a:ext cx="5589186" cy="23391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Además, los invitamos a revivir los mejores momentos de la </a:t>
            </a:r>
            <a:r>
              <a:rPr lang="es-CL" sz="2800" b="1" dirty="0"/>
              <a:t>Charla de Comunicación y contención en la familia</a:t>
            </a:r>
            <a:r>
              <a:rPr lang="es-CL" dirty="0"/>
              <a:t>, impartida por el director académico de </a:t>
            </a:r>
            <a:r>
              <a:rPr lang="es-CL" dirty="0" err="1"/>
              <a:t>Cesi</a:t>
            </a:r>
            <a:r>
              <a:rPr lang="es-CL" dirty="0"/>
              <a:t>, </a:t>
            </a:r>
            <a:r>
              <a:rPr lang="es-CL"/>
              <a:t>Daniel Seguel. </a:t>
            </a:r>
            <a:r>
              <a:rPr lang="es-CL" dirty="0"/>
              <a:t>Para ingresar, sólo tienen que pinchar el link</a:t>
            </a:r>
            <a:r>
              <a:rPr lang="es-ES" dirty="0"/>
              <a:t>:  </a:t>
            </a:r>
          </a:p>
          <a:p>
            <a:r>
              <a:rPr lang="es-ES" dirty="0">
                <a:hlinkClick r:id="rId6"/>
              </a:rPr>
              <a:t>https://youtu.be/HEb6bo1CiOs</a:t>
            </a:r>
            <a:r>
              <a:rPr lang="es-ES" dirty="0"/>
              <a:t> 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149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8E60A-E6BD-4E88-94DB-3E1F5042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956A9A-1885-412F-9951-B3DA3728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A9F4A2-A15A-40E0-9389-CF7FB9DA1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50" t="14963" r="23333" b="3274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3E9297-6EBB-4A79-BA90-F5F690D1CD0C}"/>
              </a:ext>
            </a:extLst>
          </p:cNvPr>
          <p:cNvSpPr txBox="1"/>
          <p:nvPr/>
        </p:nvSpPr>
        <p:spPr>
          <a:xfrm>
            <a:off x="3489820" y="5729681"/>
            <a:ext cx="87021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endParaRPr lang="es-E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s-E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 invitamos a revivir los mejores momentos de la charla impartida el pasado 2 de julio </a:t>
            </a:r>
          </a:p>
          <a:p>
            <a:pPr fontAlgn="base"/>
            <a:r>
              <a:rPr lang="es-E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Charla Salud mental en adolescentes y prevención de suicidio, de Ana María </a:t>
            </a:r>
            <a:r>
              <a:rPr lang="es-ES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Gallardo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509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142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Para ingresar, solo deben ingresar a Link de acceso:  https://www.educacionsexualintegral.org/ Usuario: 8992padres Clave: 8992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ingresar, solo debes ingresar a Link de acceso:  https://www.educacionsexualintegral.org/ Usuario: 8992padres Clave: 8992</dc:title>
  <dc:creator>Javiera Zamorano</dc:creator>
  <cp:lastModifiedBy>Javiera Zamorano</cp:lastModifiedBy>
  <cp:revision>12</cp:revision>
  <dcterms:created xsi:type="dcterms:W3CDTF">2020-07-07T14:05:50Z</dcterms:created>
  <dcterms:modified xsi:type="dcterms:W3CDTF">2020-07-10T18:57:51Z</dcterms:modified>
</cp:coreProperties>
</file>